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0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-8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4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3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30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4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1576CE06-6966-C64B-800C-4063CC91A98E}" type="datetimeFigureOut">
              <a:rPr lang="en-US" smtClean="0"/>
              <a:pPr/>
              <a:t>3/11/12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07B2858-5DCD-D44E-8101-A62A0AD9E7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Chez </a:t>
            </a:r>
            <a:r>
              <a:rPr lang="en-US" dirty="0" err="1" smtClean="0"/>
              <a:t>Moi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Nicolle</a:t>
            </a:r>
            <a:endParaRPr lang="en-US" dirty="0"/>
          </a:p>
        </p:txBody>
      </p:sp>
      <p:pic>
        <p:nvPicPr>
          <p:cNvPr id="4" name="Picture 3" descr="house_off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776" y="2362199"/>
            <a:ext cx="4001303" cy="3905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842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alphaModFix amt="57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330200" dist="38100" dir="2700000" algn="tl" rotWithShape="0">
              <a:srgbClr val="000000">
                <a:alpha val="39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5203" y="2102802"/>
            <a:ext cx="5202709" cy="2403202"/>
          </a:xfrm>
        </p:spPr>
        <p:txBody>
          <a:bodyPr wrap="none"/>
          <a:lstStyle/>
          <a:p>
            <a:pPr algn="ctr"/>
            <a:r>
              <a:rPr lang="en-US" dirty="0" smtClean="0"/>
              <a:t>FIN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56</TotalTime>
  <Words>4</Words>
  <Application>Microsoft Macintosh PowerPoint</Application>
  <PresentationFormat>On-screen Show (4:3)</PresentationFormat>
  <Paragraphs>3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Sky</vt:lpstr>
      <vt:lpstr>Chez Moi</vt:lpstr>
      <vt:lpstr>Slide 2</vt:lpstr>
      <vt:lpstr>Slide 3</vt:lpstr>
      <vt:lpstr>Slide 4</vt:lpstr>
      <vt:lpstr>Slide 5</vt:lpstr>
      <vt:lpstr>Slide 6</vt:lpstr>
      <vt:lpstr>Slide 7</vt:lpstr>
      <vt:lpstr>Slide 8</vt:lpstr>
      <vt:lpstr>FIN</vt:lpstr>
    </vt:vector>
  </TitlesOfParts>
  <Company>Cisco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Chez Moi</dc:title>
  <dc:creator>Nicolle Iacobacci</dc:creator>
  <cp:lastModifiedBy>Nicolle Iacobacci</cp:lastModifiedBy>
  <cp:revision>2</cp:revision>
  <dcterms:created xsi:type="dcterms:W3CDTF">2012-03-12T01:16:29Z</dcterms:created>
  <dcterms:modified xsi:type="dcterms:W3CDTF">2012-03-12T01:17:37Z</dcterms:modified>
</cp:coreProperties>
</file>